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Domnul este-n jurul meu.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El e mare, eu sunt mic</a:t>
            </a:r>
            <a:br/>
            <a:r>
              <a:t>Și mă ajută ca să cresc.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De e vânt sau de-i furtună</a:t>
            </a:r>
            <a:br/>
            <a:r>
              <a:t>Domnul este-n jurul meu.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